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2-3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82597"/>
            <a:ext cx="696753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Heart Disease Prediction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74558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explores various machine learning models for predicting heart disease. We will cover data processing, model implementation, and performance comparison.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16386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BALLAR NEETHU KUMARI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409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7477" y="3694271"/>
            <a:ext cx="5159454" cy="644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Thank You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67477" y="4667964"/>
            <a:ext cx="13095446" cy="350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Your attention is appreciated. This project demonstrated effective heart disease prediction using various machine learning models.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67477" y="5484614"/>
            <a:ext cx="2801541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Early Detection Focus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67477" y="6026229"/>
            <a:ext cx="4008120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Accurate models support proactive patient care. Early detection can significantly save lives.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5318046" y="5484614"/>
            <a:ext cx="2579727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Promising Results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5318046" y="6026229"/>
            <a:ext cx="4008120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Logistic Regression showed strong baseline accuracy. Ensemble models like Random Forest achieved high training accuracy.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9868614" y="5484614"/>
            <a:ext cx="285464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Future Enhancements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9868614" y="6026229"/>
            <a:ext cx="4008120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Further research can explore advanced deep learning. Integrating more diverse patient data could boost performance.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000012"/>
            <a:ext cx="1218973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Heart Disease Prediction: The Critical Need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37724" y="3063002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37974" y="312098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615559" y="31452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Global Health Crisis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615559" y="3640812"/>
            <a:ext cx="55500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Heart disease is a leading cause of death worldwide. Early detection can save lives.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7464862" y="3063002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65112" y="312098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8242697" y="3145274"/>
            <a:ext cx="30370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Complex Risk Factors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242697" y="3640812"/>
            <a:ext cx="55500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Numerous genetic and lifestyle factors contribute. Identifying high-risk individuals is vital.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837724" y="488561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974" y="4943594"/>
            <a:ext cx="337899" cy="422434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615559" y="49678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Healthcare Burden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1615559" y="5463421"/>
            <a:ext cx="55500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Diagnosis and treatment strain healthcare systems. Proactive prediction reduces this load.</a:t>
            </a:r>
            <a:endParaRPr lang="en-US" sz="1850" dirty="0"/>
          </a:p>
        </p:txBody>
      </p:sp>
      <p:sp>
        <p:nvSpPr>
          <p:cNvPr id="17" name="Shape 13"/>
          <p:cNvSpPr/>
          <p:nvPr/>
        </p:nvSpPr>
        <p:spPr>
          <a:xfrm>
            <a:off x="7464862" y="488561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5112" y="4943594"/>
            <a:ext cx="337899" cy="422434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8242697" y="4967883"/>
            <a:ext cx="304347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Enhancing Early Care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8242697" y="5463421"/>
            <a:ext cx="55500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Accurate prediction allows for timely interventions. This significantly improves patient outcomes.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0447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Overview and Preprocessing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7148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4374" y="3329464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33537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Dataset Loading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84929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heart disease dataset was loaded using pandas.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7101959" y="437590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 contains 303 entries and 14 columns.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6324124" y="523767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424374" y="5295662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7101959" y="53199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581548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 null values were found in the dataset.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101959" y="6342102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Duplicate entries were identified and removed.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91583"/>
            <a:ext cx="735163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Logistic Regression Model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25457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7974" y="3312557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336846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832384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Logistic Regression model was trained on the dataset.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721662" y="325457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21912" y="3312557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99497" y="3336846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Training Accuracy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99497" y="3832384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Achieved 85.12% accuracy on the training data.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077182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7974" y="513516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1594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Test Accuracy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565499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Achieved 81.96% accuracy on the test data.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4769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Support Vector Machine (SVM)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314700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71059" y="3561636"/>
            <a:ext cx="300692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SVM Implementation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1059" y="4057174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Support Vector Machine with a linear kernel was used.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314700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4993" y="3561636"/>
            <a:ext cx="311277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Training Performance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4993" y="4057174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training accuracy was 85.12%.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309473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71059" y="55564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Test Performance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71059" y="6051947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test accuracy was 81.96%.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57839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Ensemble Models: Random Forest &amp; Gradient Boosting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4228862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50665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Random Forest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5562124"/>
            <a:ext cx="35846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Training accuracy: 100%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6324124" y="6088737"/>
            <a:ext cx="35846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Test accuracy: 80.32%</a:t>
            </a:r>
            <a:endParaRPr lang="en-US" sz="18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7943" y="4228862"/>
            <a:ext cx="598408" cy="59840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207943" y="50665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Gradient Boosting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10207943" y="5562124"/>
            <a:ext cx="35847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Training accuracy: 100%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0207943" y="6088737"/>
            <a:ext cx="35847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Test accuracy: 78.69%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6348"/>
            <a:ext cx="1046868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Naive Bayes and K-Nearest Neighbors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560195" y="4003596"/>
            <a:ext cx="30091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Gaussian Naive Bayes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499134"/>
            <a:ext cx="373165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Training accuracy: 80.99%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25747"/>
            <a:ext cx="373165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Test accuracy: 78.69%</a:t>
            </a:r>
            <a:endParaRPr lang="en-US" sz="18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146" y="4482346"/>
            <a:ext cx="358140" cy="4476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061019" y="4003596"/>
            <a:ext cx="307312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KNeighbors Classifier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061019" y="4499134"/>
            <a:ext cx="373165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Training accuracy: 76.85%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10061019" y="5025747"/>
            <a:ext cx="373165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Test accuracy: 67.21%</a:t>
            </a:r>
            <a:endParaRPr lang="en-US" sz="18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2995" y="4482346"/>
            <a:ext cx="358140" cy="4476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28869"/>
            <a:ext cx="66599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Decision Tree Classifier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2491859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27311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Model Setup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3226713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Decision Tree Classifier initialized with random state 42.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928110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41674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Training Accuracy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4662964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Achieved 100% accuracy on the training data.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364361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93513" y="56036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Test Accuracy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393513" y="6099215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Achieved 73.77% accuracy on the test data.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771" y="505778"/>
            <a:ext cx="6222325" cy="540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Model Accuracy Comparison</a:t>
            </a:r>
            <a:endParaRPr lang="en-US" sz="3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771" y="1414582"/>
            <a:ext cx="13342858" cy="747188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2025-06-05T03:24:14Z</dcterms:created>
  <dcterms:modified xsi:type="dcterms:W3CDTF">2025-06-05T03:24:14Z</dcterms:modified>
</cp:coreProperties>
</file>